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4"/>
  </p:sldMasterIdLst>
  <p:sldIdLst>
    <p:sldId id="256" r:id="rId5"/>
    <p:sldId id="259" r:id="rId6"/>
    <p:sldId id="257" r:id="rId7"/>
    <p:sldId id="258" r:id="rId8"/>
    <p:sldId id="260" r:id="rId9"/>
    <p:sldId id="266" r:id="rId10"/>
    <p:sldId id="287" r:id="rId11"/>
    <p:sldId id="288" r:id="rId12"/>
    <p:sldId id="263" r:id="rId13"/>
    <p:sldId id="267" r:id="rId14"/>
    <p:sldId id="264" r:id="rId15"/>
    <p:sldId id="268" r:id="rId16"/>
    <p:sldId id="269" r:id="rId17"/>
    <p:sldId id="272" r:id="rId18"/>
    <p:sldId id="273" r:id="rId19"/>
    <p:sldId id="274" r:id="rId20"/>
    <p:sldId id="275" r:id="rId21"/>
    <p:sldId id="271" r:id="rId22"/>
    <p:sldId id="276" r:id="rId23"/>
    <p:sldId id="277" r:id="rId24"/>
    <p:sldId id="289" r:id="rId25"/>
    <p:sldId id="278" r:id="rId26"/>
    <p:sldId id="279" r:id="rId27"/>
    <p:sldId id="280" r:id="rId28"/>
    <p:sldId id="281" r:id="rId29"/>
    <p:sldId id="283" r:id="rId30"/>
    <p:sldId id="282" r:id="rId31"/>
    <p:sldId id="285" r:id="rId32"/>
    <p:sldId id="28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99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9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1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95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52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8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17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4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01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20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07-Sep-23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41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07-Sep-23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451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twork connection abstract against a white background">
            <a:extLst>
              <a:ext uri="{FF2B5EF4-FFF2-40B4-BE49-F238E27FC236}">
                <a16:creationId xmlns:a16="http://schemas.microsoft.com/office/drawing/2014/main" id="{F27C47BB-76D1-CAC8-1244-B68194230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33096" b="-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698F3D7-423B-1B60-0C39-100C3C15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75" y="3694340"/>
            <a:ext cx="8175171" cy="4212771"/>
          </a:xfrm>
        </p:spPr>
        <p:txBody>
          <a:bodyPr>
            <a:normAutofit/>
          </a:bodyPr>
          <a:lstStyle/>
          <a:p>
            <a:r>
              <a:rPr lang="ar-EG" sz="4400" b="1"/>
              <a:t>اسئلة من سفر اعمال الرسل</a:t>
            </a:r>
            <a:endParaRPr lang="en-US" sz="4400" b="1" dirty="0"/>
          </a:p>
        </p:txBody>
      </p:sp>
      <p:pic>
        <p:nvPicPr>
          <p:cNvPr id="7" name="Picture 6" descr="Website&#10;&#10;Description automatically generated with low confidence">
            <a:extLst>
              <a:ext uri="{FF2B5EF4-FFF2-40B4-BE49-F238E27FC236}">
                <a16:creationId xmlns:a16="http://schemas.microsoft.com/office/drawing/2014/main" id="{324B0B9A-8F07-BC0E-5CF1-754185643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639E7E-7D76-724A-7035-BF0F452B6D19}"/>
              </a:ext>
            </a:extLst>
          </p:cNvPr>
          <p:cNvSpPr txBox="1"/>
          <p:nvPr/>
        </p:nvSpPr>
        <p:spPr>
          <a:xfrm>
            <a:off x="7249826" y="461665"/>
            <a:ext cx="5784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2400" b="1" u="sng" dirty="0"/>
              <a:t>اجتماع شباب و شابات ليكن نور</a:t>
            </a:r>
            <a:endParaRPr lang="en-US" sz="2400" b="1" u="sng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318C1F-D5EE-4E52-0DFA-7DCDB3296BC1}"/>
              </a:ext>
            </a:extLst>
          </p:cNvPr>
          <p:cNvSpPr txBox="1"/>
          <p:nvPr/>
        </p:nvSpPr>
        <p:spPr>
          <a:xfrm>
            <a:off x="5016760" y="0"/>
            <a:ext cx="7175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2400" b="1" u="sng" dirty="0"/>
              <a:t>كنيسة السيدة العذراء مريم و القديس بولس الرسول-كرموز</a:t>
            </a:r>
            <a:endParaRPr lang="en-US" sz="2400" b="1" u="sng" dirty="0"/>
          </a:p>
        </p:txBody>
      </p:sp>
    </p:spTree>
    <p:extLst>
      <p:ext uri="{BB962C8B-B14F-4D97-AF65-F5344CB8AC3E}">
        <p14:creationId xmlns:p14="http://schemas.microsoft.com/office/powerpoint/2010/main" val="1411403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02E55D-9D5B-6F13-EF0F-663AF5CD61E9}"/>
              </a:ext>
            </a:extLst>
          </p:cNvPr>
          <p:cNvSpPr txBox="1"/>
          <p:nvPr/>
        </p:nvSpPr>
        <p:spPr>
          <a:xfrm>
            <a:off x="4949268" y="2658071"/>
            <a:ext cx="2308675" cy="14128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ar-EG" sz="6000" b="1" i="0" dirty="0">
                <a:effectLst/>
                <a:latin typeface="Times New Roman" panose="02020603050405020304" pitchFamily="18" charset="0"/>
              </a:rPr>
              <a:t>غمالائيل</a:t>
            </a:r>
            <a:endParaRPr lang="en-US" sz="4400" b="1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DE516B-2969-8353-F744-5722DA32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651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ebsite&#10;&#10;Description automatically generated with low confidence">
            <a:extLst>
              <a:ext uri="{FF2B5EF4-FFF2-40B4-BE49-F238E27FC236}">
                <a16:creationId xmlns:a16="http://schemas.microsoft.com/office/drawing/2014/main" id="{0CE0E5D4-482D-6497-F8B8-62BB4F9B3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AA48D1-D96A-831B-4D87-63640A02F0DE}"/>
              </a:ext>
            </a:extLst>
          </p:cNvPr>
          <p:cNvSpPr txBox="1"/>
          <p:nvPr/>
        </p:nvSpPr>
        <p:spPr>
          <a:xfrm>
            <a:off x="5250801" y="5007819"/>
            <a:ext cx="63961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36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4.ها أنا انظر السماوات مفتوحة وابن الإنسان قائما عن يمين الله.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47111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02E55D-9D5B-6F13-EF0F-663AF5CD61E9}"/>
              </a:ext>
            </a:extLst>
          </p:cNvPr>
          <p:cNvSpPr txBox="1"/>
          <p:nvPr/>
        </p:nvSpPr>
        <p:spPr>
          <a:xfrm>
            <a:off x="4525306" y="3044038"/>
            <a:ext cx="3141388" cy="1272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ar-EG" sz="6600" b="1" i="0" dirty="0">
                <a:effectLst/>
                <a:latin typeface="Helvetica Neue"/>
              </a:rPr>
              <a:t>استفانوس</a:t>
            </a:r>
            <a:endParaRPr lang="en-US" sz="6000" b="1" cap="all" spc="300" dirty="0">
              <a:latin typeface="+mj-lt"/>
              <a:ea typeface="+mj-ea"/>
              <a:cs typeface="+mj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DE516B-2969-8353-F744-5722DA32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23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7442136" y="1426239"/>
            <a:ext cx="3194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لعبة!!</a:t>
            </a:r>
            <a:endParaRPr lang="en-US" sz="7200" b="1" i="1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kateboarder character">
                <a:extLst>
                  <a:ext uri="{FF2B5EF4-FFF2-40B4-BE49-F238E27FC236}">
                    <a16:creationId xmlns:a16="http://schemas.microsoft.com/office/drawing/2014/main" id="{AD18DD16-06A9-05F6-E3B2-A1E2558AF1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46568181"/>
                  </p:ext>
                </p:extLst>
              </p:nvPr>
            </p:nvGraphicFramePr>
            <p:xfrm>
              <a:off x="1555101" y="1440235"/>
              <a:ext cx="3366780" cy="3861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66780" cy="3861335"/>
                    </a:xfrm>
                    <a:prstGeom prst="rect">
                      <a:avLst/>
                    </a:prstGeom>
                  </am3d:spPr>
                  <am3d:camera>
                    <am3d:pos x="0" y="0" z="649298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76198" d="1000000"/>
                    <am3d:preTrans dx="2270500" dy="-17995397" dz="141774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40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kateboarder character">
                <a:extLst>
                  <a:ext uri="{FF2B5EF4-FFF2-40B4-BE49-F238E27FC236}">
                    <a16:creationId xmlns:a16="http://schemas.microsoft.com/office/drawing/2014/main" id="{AD18DD16-06A9-05F6-E3B2-A1E2558AF1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5101" y="1440235"/>
                <a:ext cx="3366780" cy="3861335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Website&#10;&#10;Description automatically generated with low confidence">
            <a:extLst>
              <a:ext uri="{FF2B5EF4-FFF2-40B4-BE49-F238E27FC236}">
                <a16:creationId xmlns:a16="http://schemas.microsoft.com/office/drawing/2014/main" id="{82202AAD-3B8F-168A-5FAC-922DC0ECF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9864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6425100" y="2489929"/>
            <a:ext cx="3194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ركزوا</a:t>
            </a:r>
            <a:endParaRPr lang="en-US" sz="7200" b="1" i="1" dirty="0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76D761-1B64-6D67-2485-D5907A0A3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56019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riangle, line, design">
            <a:extLst>
              <a:ext uri="{FF2B5EF4-FFF2-40B4-BE49-F238E27FC236}">
                <a16:creationId xmlns:a16="http://schemas.microsoft.com/office/drawing/2014/main" id="{7750968B-C506-932A-8906-9555B8B5B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559" y="1443998"/>
            <a:ext cx="6074227" cy="5267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AB7E61-BF72-7EFE-9147-8E28D204306D}"/>
              </a:ext>
            </a:extLst>
          </p:cNvPr>
          <p:cNvSpPr txBox="1"/>
          <p:nvPr/>
        </p:nvSpPr>
        <p:spPr>
          <a:xfrm>
            <a:off x="2326431" y="336002"/>
            <a:ext cx="793724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6600" b="1" i="1" dirty="0"/>
              <a:t>فيه كم مثلث في الشكل دة؟</a:t>
            </a:r>
            <a:endParaRPr lang="en-US" sz="6600" b="1" i="1" dirty="0"/>
          </a:p>
        </p:txBody>
      </p:sp>
      <p:pic>
        <p:nvPicPr>
          <p:cNvPr id="9" name="Picture 8" descr="Website&#10;&#10;Description automatically generated with low confidence">
            <a:extLst>
              <a:ext uri="{FF2B5EF4-FFF2-40B4-BE49-F238E27FC236}">
                <a16:creationId xmlns:a16="http://schemas.microsoft.com/office/drawing/2014/main" id="{AA4615A6-97C5-2808-4230-8012A6BADD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39619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5333998" y="1118329"/>
            <a:ext cx="6055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الاجابة الصح:13</a:t>
            </a:r>
            <a:endParaRPr lang="en-US" sz="7200" b="1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FC9633-EAD8-99DB-7779-ECB79E1A43C7}"/>
              </a:ext>
            </a:extLst>
          </p:cNvPr>
          <p:cNvSpPr txBox="1"/>
          <p:nvPr/>
        </p:nvSpPr>
        <p:spPr>
          <a:xfrm>
            <a:off x="5333998" y="3831457"/>
            <a:ext cx="3264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dirty="0"/>
              <a:t>حتي بصوا...</a:t>
            </a:r>
            <a:endParaRPr lang="en-US" sz="4000" b="1" dirty="0"/>
          </a:p>
        </p:txBody>
      </p:sp>
      <p:pic>
        <p:nvPicPr>
          <p:cNvPr id="9" name="Picture 8" descr="Website&#10;&#10;Description automatically generated with low confidence">
            <a:extLst>
              <a:ext uri="{FF2B5EF4-FFF2-40B4-BE49-F238E27FC236}">
                <a16:creationId xmlns:a16="http://schemas.microsoft.com/office/drawing/2014/main" id="{1CB5FB57-BC6D-A9A7-C9ED-1EDC0E62D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3484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riangle, line&#10;&#10;Description automatically generated">
            <a:extLst>
              <a:ext uri="{FF2B5EF4-FFF2-40B4-BE49-F238E27FC236}">
                <a16:creationId xmlns:a16="http://schemas.microsoft.com/office/drawing/2014/main" id="{BDBE02F0-5540-9A23-6583-9FC079A06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345" y="643812"/>
            <a:ext cx="7246896" cy="5570376"/>
          </a:xfrm>
          <a:prstGeom prst="rect">
            <a:avLst/>
          </a:prstGeom>
        </p:spPr>
      </p:pic>
      <p:pic>
        <p:nvPicPr>
          <p:cNvPr id="7" name="Picture 6" descr="Website&#10;&#10;Description automatically generated with low confidence">
            <a:extLst>
              <a:ext uri="{FF2B5EF4-FFF2-40B4-BE49-F238E27FC236}">
                <a16:creationId xmlns:a16="http://schemas.microsoft.com/office/drawing/2014/main" id="{EC5FE28C-5E9D-E295-5185-ACE60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10964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Website&#10;&#10;Description automatically generated with low confidence">
            <a:extLst>
              <a:ext uri="{FF2B5EF4-FFF2-40B4-BE49-F238E27FC236}">
                <a16:creationId xmlns:a16="http://schemas.microsoft.com/office/drawing/2014/main" id="{CBA3B3A1-2E80-AC43-9458-E0ECFC6FC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689BF3-BA31-0D1C-D52C-04D9B99C6579}"/>
              </a:ext>
            </a:extLst>
          </p:cNvPr>
          <p:cNvSpPr txBox="1"/>
          <p:nvPr/>
        </p:nvSpPr>
        <p:spPr>
          <a:xfrm>
            <a:off x="3161581" y="4086040"/>
            <a:ext cx="78563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400" b="1" dirty="0"/>
              <a:t>تقدروا تفتحوا اصحاح 7 من اعمال الرسل و تعرفوا الاجابة</a:t>
            </a:r>
            <a:endParaRPr lang="en-US" sz="4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F7F52A-C6D4-8501-7C21-0F2A590AC18E}"/>
              </a:ext>
            </a:extLst>
          </p:cNvPr>
          <p:cNvSpPr txBox="1"/>
          <p:nvPr/>
        </p:nvSpPr>
        <p:spPr>
          <a:xfrm>
            <a:off x="5495660" y="1095614"/>
            <a:ext cx="65189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dirty="0"/>
              <a:t>الاسئلة دي هنسهلها عليكم شوية....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420228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Website&#10;&#10;Description automatically generated with low confidence">
            <a:extLst>
              <a:ext uri="{FF2B5EF4-FFF2-40B4-BE49-F238E27FC236}">
                <a16:creationId xmlns:a16="http://schemas.microsoft.com/office/drawing/2014/main" id="{77B335F4-03E6-E13F-734E-67B91FBF2C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76D9F5-AA4C-862D-BC22-F10CA8A7FDF5}"/>
              </a:ext>
            </a:extLst>
          </p:cNvPr>
          <p:cNvSpPr txBox="1"/>
          <p:nvPr/>
        </p:nvSpPr>
        <p:spPr>
          <a:xfrm>
            <a:off x="3200398" y="4763149"/>
            <a:ext cx="85934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1.عدد السنوات التى سيتغرب فيها نسل ابراهيم؟</a:t>
            </a:r>
            <a:endParaRPr lang="en-US" sz="8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B1EEBF-D1A6-E0FC-194F-3F0322029C60}"/>
              </a:ext>
            </a:extLst>
          </p:cNvPr>
          <p:cNvSpPr txBox="1"/>
          <p:nvPr/>
        </p:nvSpPr>
        <p:spPr>
          <a:xfrm>
            <a:off x="2010746" y="1740908"/>
            <a:ext cx="23793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dirty="0"/>
              <a:t>400 سنة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63331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0BAC2D28-C5A7-583D-3495-CC4CF3D7A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E28D73-A7C2-46AD-1611-2FFEC96A5D26}"/>
              </a:ext>
            </a:extLst>
          </p:cNvPr>
          <p:cNvSpPr txBox="1"/>
          <p:nvPr/>
        </p:nvSpPr>
        <p:spPr>
          <a:xfrm>
            <a:off x="3735355" y="3301437"/>
            <a:ext cx="47212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400" b="1" dirty="0"/>
              <a:t>من قائل هذه العبارات؟ 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930643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Website&#10;&#10;Description automatically generated with low confidence">
            <a:extLst>
              <a:ext uri="{FF2B5EF4-FFF2-40B4-BE49-F238E27FC236}">
                <a16:creationId xmlns:a16="http://schemas.microsoft.com/office/drawing/2014/main" id="{F9438448-56C2-FECE-AC02-BBD9F51AE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882D11-6201-5635-7A56-01CF27C02E58}"/>
              </a:ext>
            </a:extLst>
          </p:cNvPr>
          <p:cNvSpPr txBox="1"/>
          <p:nvPr/>
        </p:nvSpPr>
        <p:spPr>
          <a:xfrm>
            <a:off x="3161581" y="4886259"/>
            <a:ext cx="7889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36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2.عدد الشهور التى تربى فيها موسى فى بيت أبيه؟</a:t>
            </a:r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3B2B3-E902-3ACF-0A5F-C9CF8642F3FB}"/>
              </a:ext>
            </a:extLst>
          </p:cNvPr>
          <p:cNvSpPr txBox="1"/>
          <p:nvPr/>
        </p:nvSpPr>
        <p:spPr>
          <a:xfrm>
            <a:off x="2037242" y="1706333"/>
            <a:ext cx="22486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400" b="1" dirty="0"/>
              <a:t>3 شهور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58029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Website&#10;&#10;Description automatically generated with low confidence">
            <a:extLst>
              <a:ext uri="{FF2B5EF4-FFF2-40B4-BE49-F238E27FC236}">
                <a16:creationId xmlns:a16="http://schemas.microsoft.com/office/drawing/2014/main" id="{F9438448-56C2-FECE-AC02-BBD9F51AE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882D11-6201-5635-7A56-01CF27C02E58}"/>
              </a:ext>
            </a:extLst>
          </p:cNvPr>
          <p:cNvSpPr txBox="1"/>
          <p:nvPr/>
        </p:nvSpPr>
        <p:spPr>
          <a:xfrm>
            <a:off x="3161581" y="4886259"/>
            <a:ext cx="7889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3600" b="1" dirty="0"/>
              <a:t>*كم رجل للعنكبوت ؟</a:t>
            </a:r>
            <a:endParaRPr lang="en-US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3B2B3-E902-3ACF-0A5F-C9CF8642F3FB}"/>
              </a:ext>
            </a:extLst>
          </p:cNvPr>
          <p:cNvSpPr txBox="1"/>
          <p:nvPr/>
        </p:nvSpPr>
        <p:spPr>
          <a:xfrm>
            <a:off x="1188357" y="1067478"/>
            <a:ext cx="37260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400" b="1" dirty="0"/>
              <a:t>8</a:t>
            </a:r>
          </a:p>
          <a:p>
            <a:r>
              <a:rPr lang="ar-EG" sz="4400" b="1" dirty="0"/>
              <a:t>يستعمل 4 ويرفع 4 والخطوة الثانية بالعكس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9811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Website&#10;&#10;Description automatically generated with low confidence">
            <a:extLst>
              <a:ext uri="{FF2B5EF4-FFF2-40B4-BE49-F238E27FC236}">
                <a16:creationId xmlns:a16="http://schemas.microsoft.com/office/drawing/2014/main" id="{562F61C2-1226-285D-D06A-DD8781898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93758-5387-EEE1-21E3-E103D6988CE2}"/>
              </a:ext>
            </a:extLst>
          </p:cNvPr>
          <p:cNvSpPr txBox="1"/>
          <p:nvPr/>
        </p:nvSpPr>
        <p:spPr>
          <a:xfrm>
            <a:off x="3352799" y="4947815"/>
            <a:ext cx="6565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32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3.اليوم الذي ختن فيه ابراهيم اسحق ابنه؟</a:t>
            </a:r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7078D-594E-044C-F7E0-926F624D585F}"/>
              </a:ext>
            </a:extLst>
          </p:cNvPr>
          <p:cNvSpPr txBox="1"/>
          <p:nvPr/>
        </p:nvSpPr>
        <p:spPr>
          <a:xfrm>
            <a:off x="2074505" y="1706333"/>
            <a:ext cx="2556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dirty="0"/>
              <a:t>اليوم الثامن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0175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A3E5678-E0CE-4EE8-9480-5A05F00F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82CEB5B-E8A2-445F-909E-820A5F427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C0B0526-31B2-4051-B51C-5CAC2C578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4728" y="5715000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Website&#10;&#10;Description automatically generated with low confidence">
            <a:extLst>
              <a:ext uri="{FF2B5EF4-FFF2-40B4-BE49-F238E27FC236}">
                <a16:creationId xmlns:a16="http://schemas.microsoft.com/office/drawing/2014/main" id="{562F61C2-1226-285D-D06A-DD8781898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3365" y="4249168"/>
            <a:ext cx="2556589" cy="2566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93758-5387-EEE1-21E3-E103D6988CE2}"/>
              </a:ext>
            </a:extLst>
          </p:cNvPr>
          <p:cNvSpPr txBox="1"/>
          <p:nvPr/>
        </p:nvSpPr>
        <p:spPr>
          <a:xfrm>
            <a:off x="3595395" y="5007113"/>
            <a:ext cx="5486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4.عدد أبناء يعقوب؟</a:t>
            </a:r>
            <a:endParaRPr lang="en-US" sz="6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7078D-594E-044C-F7E0-926F624D585F}"/>
              </a:ext>
            </a:extLst>
          </p:cNvPr>
          <p:cNvSpPr txBox="1"/>
          <p:nvPr/>
        </p:nvSpPr>
        <p:spPr>
          <a:xfrm>
            <a:off x="2317101" y="1706333"/>
            <a:ext cx="2556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4000" b="1" dirty="0"/>
              <a:t>12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80533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7203172" y="866402"/>
            <a:ext cx="31947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لعبة تانية!!</a:t>
            </a:r>
            <a:endParaRPr lang="en-US" sz="7200" b="1" i="1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kateboarder character">
                <a:extLst>
                  <a:ext uri="{FF2B5EF4-FFF2-40B4-BE49-F238E27FC236}">
                    <a16:creationId xmlns:a16="http://schemas.microsoft.com/office/drawing/2014/main" id="{AD18DD16-06A9-05F6-E3B2-A1E2558AF17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555101" y="1440235"/>
              <a:ext cx="3366780" cy="38613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66780" cy="3861335"/>
                    </a:xfrm>
                    <a:prstGeom prst="rect">
                      <a:avLst/>
                    </a:prstGeom>
                  </am3d:spPr>
                  <am3d:camera>
                    <am3d:pos x="0" y="0" z="649298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076198" d="1000000"/>
                    <am3d:preTrans dx="2270500" dy="-17995397" dz="141774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6402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kateboarder character">
                <a:extLst>
                  <a:ext uri="{FF2B5EF4-FFF2-40B4-BE49-F238E27FC236}">
                    <a16:creationId xmlns:a16="http://schemas.microsoft.com/office/drawing/2014/main" id="{AD18DD16-06A9-05F6-E3B2-A1E2558AF1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5101" y="1440235"/>
                <a:ext cx="3366780" cy="3861335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Website&#10;&#10;Description automatically generated with low confidence">
            <a:extLst>
              <a:ext uri="{FF2B5EF4-FFF2-40B4-BE49-F238E27FC236}">
                <a16:creationId xmlns:a16="http://schemas.microsoft.com/office/drawing/2014/main" id="{82202AAD-3B8F-168A-5FAC-922DC0ECF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0768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6425100" y="2489929"/>
            <a:ext cx="31947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ركزوا</a:t>
            </a:r>
            <a:endParaRPr lang="en-US" sz="7200" b="1" i="1" dirty="0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76D761-1B64-6D67-2485-D5907A0A3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074120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500BB-F527-DDD2-C9AC-AB062F4542CD}"/>
              </a:ext>
            </a:extLst>
          </p:cNvPr>
          <p:cNvSpPr txBox="1"/>
          <p:nvPr/>
        </p:nvSpPr>
        <p:spPr>
          <a:xfrm>
            <a:off x="1147665" y="784774"/>
            <a:ext cx="106462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7200" b="1" i="1" dirty="0"/>
              <a:t>اللي يجيب أكبر عدد اختلافات في الصورتين دول هو اللي هيكسب...</a:t>
            </a:r>
            <a:endParaRPr lang="en-US" sz="7200" b="1" i="1" dirty="0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76D761-1B64-6D67-2485-D5907A0A3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4669" y="5122506"/>
            <a:ext cx="1536934" cy="16291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E62368-FA3B-33AC-BE59-8F0A2A29554D}"/>
              </a:ext>
            </a:extLst>
          </p:cNvPr>
          <p:cNvSpPr txBox="1"/>
          <p:nvPr/>
        </p:nvSpPr>
        <p:spPr>
          <a:xfrm>
            <a:off x="1716834" y="4329217"/>
            <a:ext cx="9100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3600" b="1" dirty="0"/>
              <a:t>*ركزوا كويس و بعدين نختار حد يقولهم كلهم مرة واحدة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816610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animated cartoon, cartoon, animation, clipart&#10;&#10;Description automatically generated">
            <a:extLst>
              <a:ext uri="{FF2B5EF4-FFF2-40B4-BE49-F238E27FC236}">
                <a16:creationId xmlns:a16="http://schemas.microsoft.com/office/drawing/2014/main" id="{136E5EE1-3EA7-C550-A14D-4EA3F872A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88" y="450776"/>
            <a:ext cx="10799224" cy="59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399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9331CD-F555-43B2-949F-9D00468E5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3E9A48D2-94BA-42D2-BB04-ABB637E9D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3209" y="0"/>
            <a:ext cx="8239927" cy="6858000"/>
          </a:xfrm>
          <a:custGeom>
            <a:avLst/>
            <a:gdLst>
              <a:gd name="connsiteX0" fmla="*/ 6010593 w 8239927"/>
              <a:gd name="connsiteY0" fmla="*/ 0 h 6858000"/>
              <a:gd name="connsiteX1" fmla="*/ 8239927 w 8239927"/>
              <a:gd name="connsiteY1" fmla="*/ 0 h 6858000"/>
              <a:gd name="connsiteX2" fmla="*/ 2229335 w 8239927"/>
              <a:gd name="connsiteY2" fmla="*/ 6858000 h 6858000"/>
              <a:gd name="connsiteX3" fmla="*/ 0 w 823992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animated cartoon, cartoon, animation, clipart&#10;&#10;Description automatically generated">
            <a:extLst>
              <a:ext uri="{FF2B5EF4-FFF2-40B4-BE49-F238E27FC236}">
                <a16:creationId xmlns:a16="http://schemas.microsoft.com/office/drawing/2014/main" id="{136E5EE1-3EA7-C550-A14D-4EA3F872A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88" y="459631"/>
            <a:ext cx="10799224" cy="5956447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B425F41-BCA5-B134-0FE0-D773E652E064}"/>
              </a:ext>
            </a:extLst>
          </p:cNvPr>
          <p:cNvSpPr/>
          <p:nvPr/>
        </p:nvSpPr>
        <p:spPr>
          <a:xfrm>
            <a:off x="2131838" y="632177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DD87B5-D0EE-42AA-65B5-A6C381DEC70A}"/>
              </a:ext>
            </a:extLst>
          </p:cNvPr>
          <p:cNvSpPr/>
          <p:nvPr/>
        </p:nvSpPr>
        <p:spPr>
          <a:xfrm>
            <a:off x="1694675" y="1823154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CB80AED-4FF9-17A4-715B-EF2F00D31411}"/>
              </a:ext>
            </a:extLst>
          </p:cNvPr>
          <p:cNvSpPr/>
          <p:nvPr/>
        </p:nvSpPr>
        <p:spPr>
          <a:xfrm>
            <a:off x="1793171" y="3313288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A77E0D9-BCEA-A9CF-B2FD-150B9CFC5D38}"/>
              </a:ext>
            </a:extLst>
          </p:cNvPr>
          <p:cNvSpPr/>
          <p:nvPr/>
        </p:nvSpPr>
        <p:spPr>
          <a:xfrm>
            <a:off x="1760857" y="5656512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589D576-6C32-358A-328D-8D28839E94B7}"/>
              </a:ext>
            </a:extLst>
          </p:cNvPr>
          <p:cNvSpPr/>
          <p:nvPr/>
        </p:nvSpPr>
        <p:spPr>
          <a:xfrm>
            <a:off x="2630311" y="4442177"/>
            <a:ext cx="1365956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F16A7B-FA99-0037-E5BE-3B0C1ABC177F}"/>
              </a:ext>
            </a:extLst>
          </p:cNvPr>
          <p:cNvSpPr/>
          <p:nvPr/>
        </p:nvSpPr>
        <p:spPr>
          <a:xfrm>
            <a:off x="3898549" y="2308577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CE09EE-DBBE-3F80-1680-8E71F2E3B228}"/>
              </a:ext>
            </a:extLst>
          </p:cNvPr>
          <p:cNvSpPr/>
          <p:nvPr/>
        </p:nvSpPr>
        <p:spPr>
          <a:xfrm>
            <a:off x="2788886" y="1791721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203D9E-028A-0B8D-07FD-B2A693BE4362}"/>
              </a:ext>
            </a:extLst>
          </p:cNvPr>
          <p:cNvSpPr/>
          <p:nvPr/>
        </p:nvSpPr>
        <p:spPr>
          <a:xfrm>
            <a:off x="5310736" y="1484487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FD7FFCC-0986-5A85-9565-C89572AFCCF2}"/>
              </a:ext>
            </a:extLst>
          </p:cNvPr>
          <p:cNvSpPr/>
          <p:nvPr/>
        </p:nvSpPr>
        <p:spPr>
          <a:xfrm>
            <a:off x="5116550" y="2262640"/>
            <a:ext cx="677333" cy="91031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B18E14-6396-EF74-B53A-2957C77051CE}"/>
              </a:ext>
            </a:extLst>
          </p:cNvPr>
          <p:cNvSpPr/>
          <p:nvPr/>
        </p:nvSpPr>
        <p:spPr>
          <a:xfrm>
            <a:off x="5569448" y="3172953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F8FF38F-700C-6060-DA90-889DE983DC88}"/>
              </a:ext>
            </a:extLst>
          </p:cNvPr>
          <p:cNvSpPr/>
          <p:nvPr/>
        </p:nvSpPr>
        <p:spPr>
          <a:xfrm>
            <a:off x="4608972" y="3912766"/>
            <a:ext cx="587019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25A0AF7-AD0E-7199-10C5-6A0E544CF42A}"/>
              </a:ext>
            </a:extLst>
          </p:cNvPr>
          <p:cNvSpPr/>
          <p:nvPr/>
        </p:nvSpPr>
        <p:spPr>
          <a:xfrm>
            <a:off x="4068783" y="3968043"/>
            <a:ext cx="467672" cy="61641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8CDF30C-192B-F4D9-C06D-7075270FA561}"/>
              </a:ext>
            </a:extLst>
          </p:cNvPr>
          <p:cNvSpPr/>
          <p:nvPr/>
        </p:nvSpPr>
        <p:spPr>
          <a:xfrm>
            <a:off x="4633403" y="5761323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6CFB827-69F8-DAF8-89CA-3FB3A4D47509}"/>
              </a:ext>
            </a:extLst>
          </p:cNvPr>
          <p:cNvSpPr/>
          <p:nvPr/>
        </p:nvSpPr>
        <p:spPr>
          <a:xfrm>
            <a:off x="5591523" y="4869494"/>
            <a:ext cx="677333" cy="65475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7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twork connection abstract against a white background">
            <a:extLst>
              <a:ext uri="{FF2B5EF4-FFF2-40B4-BE49-F238E27FC236}">
                <a16:creationId xmlns:a16="http://schemas.microsoft.com/office/drawing/2014/main" id="{F27C47BB-76D1-CAC8-1244-B68194230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33096" b="-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pic>
        <p:nvPicPr>
          <p:cNvPr id="7" name="Picture 6" descr="Website&#10;&#10;Description automatically generated with low confidence">
            <a:extLst>
              <a:ext uri="{FF2B5EF4-FFF2-40B4-BE49-F238E27FC236}">
                <a16:creationId xmlns:a16="http://schemas.microsoft.com/office/drawing/2014/main" id="{324B0B9A-8F07-BC0E-5CF1-754185643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2F9A00-8C79-D207-B26E-B9DE6E683C89}"/>
              </a:ext>
            </a:extLst>
          </p:cNvPr>
          <p:cNvSpPr txBox="1"/>
          <p:nvPr/>
        </p:nvSpPr>
        <p:spPr>
          <a:xfrm>
            <a:off x="4632935" y="2181067"/>
            <a:ext cx="32087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EG" sz="6000" b="1" i="1" dirty="0"/>
              <a:t>سلاااااااام..</a:t>
            </a:r>
            <a:endParaRPr lang="en-US" sz="6000" b="1" i="1" dirty="0"/>
          </a:p>
        </p:txBody>
      </p:sp>
    </p:spTree>
    <p:extLst>
      <p:ext uri="{BB962C8B-B14F-4D97-AF65-F5344CB8AC3E}">
        <p14:creationId xmlns:p14="http://schemas.microsoft.com/office/powerpoint/2010/main" val="3018401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18B7DE-CD52-617E-27E1-B7B1B5FAE28C}"/>
              </a:ext>
            </a:extLst>
          </p:cNvPr>
          <p:cNvSpPr txBox="1"/>
          <p:nvPr/>
        </p:nvSpPr>
        <p:spPr>
          <a:xfrm>
            <a:off x="3576577" y="4728786"/>
            <a:ext cx="793733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44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1.توبوا وليعتمد كل واحد منكم على اسم يسوع المسيح لغفران الخطايا.</a:t>
            </a:r>
            <a:endParaRPr lang="en-US" sz="4400" b="1" dirty="0"/>
          </a:p>
        </p:txBody>
      </p:sp>
      <p:pic>
        <p:nvPicPr>
          <p:cNvPr id="6" name="Picture 5" descr="Website&#10;&#10;Description automatically generated with low confidence">
            <a:extLst>
              <a:ext uri="{FF2B5EF4-FFF2-40B4-BE49-F238E27FC236}">
                <a16:creationId xmlns:a16="http://schemas.microsoft.com/office/drawing/2014/main" id="{E59F6BCE-8ADD-ACBF-21AF-A512909F9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6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DE516B-2969-8353-F744-5722DA32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CE5CF6-E45A-ACC3-ABF8-24C5D5089295}"/>
              </a:ext>
            </a:extLst>
          </p:cNvPr>
          <p:cNvSpPr txBox="1"/>
          <p:nvPr/>
        </p:nvSpPr>
        <p:spPr>
          <a:xfrm>
            <a:off x="4997072" y="2933784"/>
            <a:ext cx="22096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7200" b="1" dirty="0">
                <a:solidFill>
                  <a:srgbClr val="E8EAED"/>
                </a:solidFill>
                <a:latin typeface="Google Sans"/>
              </a:rPr>
              <a:t>بطرس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3487724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5C0A789A-5553-6D08-9665-D1259EBF5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DF4A6-85A8-40E0-9885-2AD253EC56E7}"/>
              </a:ext>
            </a:extLst>
          </p:cNvPr>
          <p:cNvSpPr txBox="1"/>
          <p:nvPr/>
        </p:nvSpPr>
        <p:spPr>
          <a:xfrm>
            <a:off x="4077181" y="4641977"/>
            <a:ext cx="761324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48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2.أما أوصيناكم وصية أن لا تعلموا بهذا الإسم؟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67493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02E55D-9D5B-6F13-EF0F-663AF5CD61E9}"/>
              </a:ext>
            </a:extLst>
          </p:cNvPr>
          <p:cNvSpPr txBox="1"/>
          <p:nvPr/>
        </p:nvSpPr>
        <p:spPr>
          <a:xfrm>
            <a:off x="4363164" y="3034769"/>
            <a:ext cx="3465671" cy="96493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r>
              <a:rPr lang="ar-EG" sz="6000" b="1" i="0" dirty="0">
                <a:solidFill>
                  <a:srgbClr val="E8EAED"/>
                </a:solidFill>
                <a:effectLst/>
                <a:latin typeface="Google Sans"/>
              </a:rPr>
              <a:t>رئيس الكهنة</a:t>
            </a:r>
            <a:endParaRPr lang="en-US" sz="6000" b="1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DE516B-2969-8353-F744-5722DA32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32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5C0A789A-5553-6D08-9665-D1259EBF5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DF4A6-85A8-40E0-9885-2AD253EC56E7}"/>
              </a:ext>
            </a:extLst>
          </p:cNvPr>
          <p:cNvSpPr txBox="1"/>
          <p:nvPr/>
        </p:nvSpPr>
        <p:spPr>
          <a:xfrm>
            <a:off x="4077181" y="4641977"/>
            <a:ext cx="761324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4800" b="1" dirty="0"/>
              <a:t>ما الطائر الوحيد الذي يلد ولايبيض</a:t>
            </a:r>
            <a:r>
              <a:rPr lang="en-US" sz="4800" b="1" dirty="0"/>
              <a:t>*</a:t>
            </a:r>
            <a:r>
              <a:rPr lang="ar-EG" sz="4800" b="1" dirty="0"/>
              <a:t> وليس له ريش ؟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959713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02E55D-9D5B-6F13-EF0F-663AF5CD61E9}"/>
              </a:ext>
            </a:extLst>
          </p:cNvPr>
          <p:cNvSpPr txBox="1"/>
          <p:nvPr/>
        </p:nvSpPr>
        <p:spPr>
          <a:xfrm>
            <a:off x="5229582" y="3163867"/>
            <a:ext cx="1732836" cy="96493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r>
              <a:rPr lang="ar-EG" sz="6000" b="1" dirty="0"/>
              <a:t>الخفاش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Website&#10;&#10;Description automatically generated with low confidence">
            <a:extLst>
              <a:ext uri="{FF2B5EF4-FFF2-40B4-BE49-F238E27FC236}">
                <a16:creationId xmlns:a16="http://schemas.microsoft.com/office/drawing/2014/main" id="{8DDE516B-2969-8353-F744-5722DA32E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21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ebsite&#10;&#10;Description automatically generated with low confidence">
            <a:extLst>
              <a:ext uri="{FF2B5EF4-FFF2-40B4-BE49-F238E27FC236}">
                <a16:creationId xmlns:a16="http://schemas.microsoft.com/office/drawing/2014/main" id="{07CE4698-927D-5D6F-A5CC-92231D1B3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621" y="4517303"/>
            <a:ext cx="2556589" cy="25668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4B2CB9-06DB-C2BA-372C-E613E070CCD5}"/>
              </a:ext>
            </a:extLst>
          </p:cNvPr>
          <p:cNvSpPr txBox="1"/>
          <p:nvPr/>
        </p:nvSpPr>
        <p:spPr>
          <a:xfrm>
            <a:off x="4765610" y="5007819"/>
            <a:ext cx="63961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EG" sz="3600" b="1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3.احترزوا لأنفسكم من جهة هؤلاء الناس فى ما أنتم مزمعون أن تفعلوا.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597630667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f8655ed-180d-4264-9692-e05dde76fbf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2E66A5ACF97254992C4217EA7D0E10C" ma:contentTypeVersion="3" ma:contentTypeDescription="Create a new document." ma:contentTypeScope="" ma:versionID="dcb323e5e4e43f885aeb6c0dde416cd9">
  <xsd:schema xmlns:xsd="http://www.w3.org/2001/XMLSchema" xmlns:xs="http://www.w3.org/2001/XMLSchema" xmlns:p="http://schemas.microsoft.com/office/2006/metadata/properties" xmlns:ns3="7f8655ed-180d-4264-9692-e05dde76fbfd" targetNamespace="http://schemas.microsoft.com/office/2006/metadata/properties" ma:root="true" ma:fieldsID="d1c310f2f86a7d0f41ff809210cb3012" ns3:_="">
    <xsd:import namespace="7f8655ed-180d-4264-9692-e05dde76fbf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8655ed-180d-4264-9692-e05dde76fb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00EE5F-2E88-44C2-854D-FD8C73F678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B23583-C629-4F7C-960F-FEBAF616B347}">
  <ds:schemaRefs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7f8655ed-180d-4264-9692-e05dde76fbfd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0076A9A-D266-4F15-A779-D4014E69A9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8655ed-180d-4264-9692-e05dde76fb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215</Words>
  <Application>Microsoft Office PowerPoint</Application>
  <PresentationFormat>Widescreen</PresentationFormat>
  <Paragraphs>37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Google Sans</vt:lpstr>
      <vt:lpstr>Helvetica Neue</vt:lpstr>
      <vt:lpstr>Times New Roman</vt:lpstr>
      <vt:lpstr>Walbaum Display</vt:lpstr>
      <vt:lpstr>RegattaVTI</vt:lpstr>
      <vt:lpstr>اسئلة من سفر اعمال الرسل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اسئلة من سفر اعمال الرسل</dc:title>
  <dc:creator>Mina Morqous Mina Youhana Mina</dc:creator>
  <cp:lastModifiedBy>Mina Morqous Mina Youhana Mina</cp:lastModifiedBy>
  <cp:revision>3</cp:revision>
  <dcterms:created xsi:type="dcterms:W3CDTF">2023-06-20T22:08:09Z</dcterms:created>
  <dcterms:modified xsi:type="dcterms:W3CDTF">2023-09-07T09:21:02Z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0x01010092E66A5ACF97254992C4217EA7D0E10C</vt:lpwstr>
  </property>
</Properties>
</file>

<file path=docProps/thumbnail.jpeg>
</file>